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511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512" r:id="rId47"/>
    <p:sldId id="491" r:id="rId48"/>
    <p:sldId id="492" r:id="rId49"/>
    <p:sldId id="493" r:id="rId50"/>
    <p:sldId id="494" r:id="rId51"/>
    <p:sldId id="495" r:id="rId52"/>
    <p:sldId id="496" r:id="rId53"/>
    <p:sldId id="497" r:id="rId54"/>
    <p:sldId id="499" r:id="rId55"/>
    <p:sldId id="498" r:id="rId56"/>
    <p:sldId id="500" r:id="rId57"/>
    <p:sldId id="501" r:id="rId58"/>
    <p:sldId id="502" r:id="rId59"/>
    <p:sldId id="503" r:id="rId60"/>
    <p:sldId id="504" r:id="rId61"/>
    <p:sldId id="505" r:id="rId62"/>
    <p:sldId id="506" r:id="rId63"/>
    <p:sldId id="507" r:id="rId64"/>
    <p:sldId id="508" r:id="rId65"/>
    <p:sldId id="509" r:id="rId66"/>
    <p:sldId id="510" r:id="rId67"/>
    <p:sldId id="31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0476" autoAdjust="0"/>
  </p:normalViewPr>
  <p:slideViewPr>
    <p:cSldViewPr>
      <p:cViewPr varScale="1">
        <p:scale>
          <a:sx n="51" d="100"/>
          <a:sy n="51" d="100"/>
        </p:scale>
        <p:origin x="84" y="9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81261" y="1772816"/>
            <a:ext cx="7704856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dependency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groupId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org.springframework.boot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groupId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artifactId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spring-boot-devtools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artifactId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scope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runtime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scope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optional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true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optional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dependency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55679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nz.net.ultraq.thymeleaf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thymeleaf-layout-dialect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version</a:t>
            </a:r>
            <a:r>
              <a:rPr lang="ko-KR" altLang="en-US" dirty="0"/>
              <a:t>&gt;3.1.0&lt;/</a:t>
            </a:r>
            <a:r>
              <a:rPr lang="ko-KR" altLang="en-US" dirty="0" err="1"/>
              <a:t>version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34493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4600</TotalTime>
  <Words>991</Words>
  <Application>Microsoft Office PowerPoint</Application>
  <PresentationFormat>화면 슬라이드 쇼(4:3)</PresentationFormat>
  <Paragraphs>132</Paragraphs>
  <Slides>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4" baseType="lpstr">
      <vt:lpstr>Arial Unicode MS</vt:lpstr>
      <vt:lpstr>DIN-Bold</vt:lpstr>
      <vt:lpstr>HY헤드라인M</vt:lpstr>
      <vt:lpstr>Monaco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PowerPoint 프레젠테이션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PowerPoint 프레젠테이션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169</cp:revision>
  <dcterms:created xsi:type="dcterms:W3CDTF">2013-05-13T12:41:23Z</dcterms:created>
  <dcterms:modified xsi:type="dcterms:W3CDTF">2023-11-17T01:29:27Z</dcterms:modified>
</cp:coreProperties>
</file>